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3F32-D580-43AA-AC8C-37C38ABCCD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B63EE-A1B6-47B5-AC8C-33C113E00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628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3F32-D580-43AA-AC8C-37C38ABCCD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B63EE-A1B6-47B5-AC8C-33C113E00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7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3F32-D580-43AA-AC8C-37C38ABCCD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B63EE-A1B6-47B5-AC8C-33C113E00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57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3F32-D580-43AA-AC8C-37C38ABCCD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B63EE-A1B6-47B5-AC8C-33C113E00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44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3F32-D580-43AA-AC8C-37C38ABCCD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B63EE-A1B6-47B5-AC8C-33C113E00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6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3F32-D580-43AA-AC8C-37C38ABCCD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B63EE-A1B6-47B5-AC8C-33C113E00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1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3F32-D580-43AA-AC8C-37C38ABCCD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B63EE-A1B6-47B5-AC8C-33C113E00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07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3F32-D580-43AA-AC8C-37C38ABCCD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B63EE-A1B6-47B5-AC8C-33C113E00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4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3F32-D580-43AA-AC8C-37C38ABCCD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B63EE-A1B6-47B5-AC8C-33C113E00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5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3F32-D580-43AA-AC8C-37C38ABCCD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B63EE-A1B6-47B5-AC8C-33C113E00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46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63F32-D580-43AA-AC8C-37C38ABCCD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B63EE-A1B6-47B5-AC8C-33C113E00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12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63F32-D580-43AA-AC8C-37C38ABCCD77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B63EE-A1B6-47B5-AC8C-33C113E007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44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93" y="3573501"/>
            <a:ext cx="4140982" cy="313058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625" y="255889"/>
            <a:ext cx="4143375" cy="33257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93" y="255889"/>
            <a:ext cx="3938968" cy="314344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625" y="3573501"/>
            <a:ext cx="3995166" cy="32590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506" y="255889"/>
            <a:ext cx="4143375" cy="3364421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763516" y="3821505"/>
          <a:ext cx="3136900" cy="2809875"/>
        </p:xfrm>
        <a:graphic>
          <a:graphicData uri="http://schemas.openxmlformats.org/drawingml/2006/table">
            <a:tbl>
              <a:tblPr/>
              <a:tblGrid>
                <a:gridCol w="1943100">
                  <a:extLst>
                    <a:ext uri="{9D8B030D-6E8A-4147-A177-3AD203B41FA5}">
                      <a16:colId xmlns:a16="http://schemas.microsoft.com/office/drawing/2014/main" val="4138696738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1564687186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Followers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0898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Jacob Green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2591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Jackson Swiney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542504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Hunter Evans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57029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Bailey Sutton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048692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Evan Snyder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48427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Hicks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722665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Potential Views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3,332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094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169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2018-12-02T19:25:02Z</dcterms:created>
  <dcterms:modified xsi:type="dcterms:W3CDTF">2018-12-02T19:25:38Z</dcterms:modified>
</cp:coreProperties>
</file>