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6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0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4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5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4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3F32-D580-43AA-AC8C-37C38ABCCD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B63EE-A1B6-47B5-AC8C-33C113E0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3" y="3573501"/>
            <a:ext cx="4140982" cy="31305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255889"/>
            <a:ext cx="4143375" cy="3325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3" y="255889"/>
            <a:ext cx="3938968" cy="3143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25" y="3573501"/>
            <a:ext cx="3995166" cy="3259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506" y="255889"/>
            <a:ext cx="4143375" cy="336442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763516" y="3821505"/>
          <a:ext cx="3136900" cy="2809875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413869673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156468718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0898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Green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2591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Jackson Swiney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42504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 Evans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57029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Bailey Sutton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48692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Evan Snyder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4842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Hicks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2266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Views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3,332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09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16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2018-12-02T19:25:02Z</dcterms:created>
  <dcterms:modified xsi:type="dcterms:W3CDTF">2018-12-02T19:25:38Z</dcterms:modified>
</cp:coreProperties>
</file>